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7772400" cy="100584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BB42"/>
    <a:srgbClr val="FFCF05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2916" y="84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5CB2DAC-1372-4D19-B133-7E3A81927203}" type="datetimeFigureOut">
              <a:rPr lang="en-US" smtClean="0"/>
              <a:t>1/29/2024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3938" y="1162050"/>
            <a:ext cx="24225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9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9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A97BEEE-7603-4803-80C2-794F2D8622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572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93938" y="1162050"/>
            <a:ext cx="242252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7BEEE-7603-4803-80C2-794F2D8622F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18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4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0BDC-5718-42C4-A6C4-FB690F1316AC}" type="datetimeFigureOut">
              <a:rPr lang="en-US" smtClean="0"/>
              <a:t>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D583-FAC4-4B83-8FEA-3952D2E596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2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0BDC-5718-42C4-A6C4-FB690F1316AC}" type="datetimeFigureOut">
              <a:rPr lang="en-US" smtClean="0"/>
              <a:t>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D583-FAC4-4B83-8FEA-3952D2E596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067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8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8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0BDC-5718-42C4-A6C4-FB690F1316AC}" type="datetimeFigureOut">
              <a:rPr lang="en-US" smtClean="0"/>
              <a:t>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D583-FAC4-4B83-8FEA-3952D2E596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389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0BDC-5718-42C4-A6C4-FB690F1316AC}" type="datetimeFigureOut">
              <a:rPr lang="en-US" smtClean="0"/>
              <a:t>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D583-FAC4-4B83-8FEA-3952D2E596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868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7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7" y="6731216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0BDC-5718-42C4-A6C4-FB690F1316AC}" type="datetimeFigureOut">
              <a:rPr lang="en-US" smtClean="0"/>
              <a:t>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D583-FAC4-4B83-8FEA-3952D2E596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566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0BDC-5718-42C4-A6C4-FB690F1316AC}" type="datetimeFigureOut">
              <a:rPr lang="en-US" smtClean="0"/>
              <a:t>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D583-FAC4-4B83-8FEA-3952D2E596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1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7" y="535522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7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7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0BDC-5718-42C4-A6C4-FB690F1316AC}" type="datetimeFigureOut">
              <a:rPr lang="en-US" smtClean="0"/>
              <a:t>1/29/2024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D583-FAC4-4B83-8FEA-3952D2E596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561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0BDC-5718-42C4-A6C4-FB690F1316AC}" type="datetimeFigureOut">
              <a:rPr lang="en-US" smtClean="0"/>
              <a:t>1/29/2024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D583-FAC4-4B83-8FEA-3952D2E596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759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0BDC-5718-42C4-A6C4-FB690F1316AC}" type="datetimeFigureOut">
              <a:rPr lang="en-US" smtClean="0"/>
              <a:t>1/29/2024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D583-FAC4-4B83-8FEA-3952D2E596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0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7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9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7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0BDC-5718-42C4-A6C4-FB690F1316AC}" type="datetimeFigureOut">
              <a:rPr lang="en-US" smtClean="0"/>
              <a:t>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D583-FAC4-4B83-8FEA-3952D2E596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926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7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9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7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0BDC-5718-42C4-A6C4-FB690F1316AC}" type="datetimeFigureOut">
              <a:rPr lang="en-US" smtClean="0"/>
              <a:t>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FD583-FAC4-4B83-8FEA-3952D2E596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361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22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52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D0BDC-5718-42C4-A6C4-FB690F1316AC}" type="datetimeFigureOut">
              <a:rPr lang="en-US" smtClean="0"/>
              <a:t>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52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52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FD583-FAC4-4B83-8FEA-3952D2E596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51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0F2F63F9-7ECE-4838-912A-33556AD443BA}"/>
              </a:ext>
            </a:extLst>
          </p:cNvPr>
          <p:cNvSpPr txBox="1"/>
          <p:nvPr/>
        </p:nvSpPr>
        <p:spPr>
          <a:xfrm>
            <a:off x="117940" y="2352824"/>
            <a:ext cx="3677331" cy="21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400"/>
              </a:spcBef>
            </a:pPr>
            <a:endParaRPr lang="en-US" sz="1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400"/>
              </a:spcBef>
            </a:pPr>
            <a:r>
              <a:rPr lang="en-US" sz="1400" b="1" u="sng" dirty="0">
                <a:cs typeface="Times New Roman" panose="02020603050405020304" pitchFamily="18" charset="0"/>
              </a:rPr>
              <a:t>Holiday Closure</a:t>
            </a:r>
          </a:p>
          <a:p>
            <a:pPr algn="ctr">
              <a:spcBef>
                <a:spcPts val="400"/>
              </a:spcBef>
            </a:pPr>
            <a:r>
              <a:rPr lang="en-US" sz="1400" dirty="0">
                <a:cs typeface="Times New Roman" panose="02020603050405020304" pitchFamily="18" charset="0"/>
              </a:rPr>
              <a:t>Mon, February 19th for President’s Day</a:t>
            </a:r>
          </a:p>
          <a:p>
            <a:pPr algn="ctr">
              <a:spcBef>
                <a:spcPts val="400"/>
              </a:spcBef>
            </a:pPr>
            <a:r>
              <a:rPr lang="en-US" sz="1400" b="1" u="sng" dirty="0">
                <a:cs typeface="Times New Roman" panose="02020603050405020304" pitchFamily="18" charset="0"/>
              </a:rPr>
              <a:t>No Pick-Ups </a:t>
            </a:r>
            <a:endParaRPr lang="en-US" sz="1400" b="1" dirty="0"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Bef>
                <a:spcPts val="400"/>
              </a:spcBef>
            </a:pPr>
            <a:r>
              <a:rPr lang="en-US" sz="1400" dirty="0">
                <a:cs typeface="Times New Roman" panose="02020603050405020304" pitchFamily="18" charset="0"/>
              </a:rPr>
              <a:t>Wed, February 21</a:t>
            </a:r>
            <a:r>
              <a:rPr lang="en-US" sz="1400" baseline="30000" dirty="0">
                <a:cs typeface="Times New Roman" panose="02020603050405020304" pitchFamily="18" charset="0"/>
              </a:rPr>
              <a:t>st</a:t>
            </a:r>
            <a:r>
              <a:rPr lang="en-US" sz="1400" dirty="0">
                <a:cs typeface="Times New Roman" panose="02020603050405020304" pitchFamily="18" charset="0"/>
              </a:rPr>
              <a:t>, 8am to 1pm</a:t>
            </a:r>
          </a:p>
          <a:p>
            <a:pPr algn="ctr">
              <a:lnSpc>
                <a:spcPct val="150000"/>
              </a:lnSpc>
              <a:spcBef>
                <a:spcPts val="400"/>
              </a:spcBef>
            </a:pPr>
            <a:r>
              <a:rPr lang="en-US" sz="1400" dirty="0">
                <a:cs typeface="Times New Roman" panose="02020603050405020304" pitchFamily="18" charset="0"/>
              </a:rPr>
              <a:t>Thu, February 22</a:t>
            </a:r>
            <a:r>
              <a:rPr lang="en-US" sz="1400" baseline="30000" dirty="0">
                <a:cs typeface="Times New Roman" panose="02020603050405020304" pitchFamily="18" charset="0"/>
              </a:rPr>
              <a:t>nd</a:t>
            </a:r>
            <a:r>
              <a:rPr lang="en-US" sz="1400" dirty="0">
                <a:cs typeface="Times New Roman" panose="02020603050405020304" pitchFamily="18" charset="0"/>
              </a:rPr>
              <a:t>, 8am to 1pm</a:t>
            </a:r>
          </a:p>
          <a:p>
            <a:pPr algn="ctr">
              <a:lnSpc>
                <a:spcPct val="150000"/>
              </a:lnSpc>
              <a:spcBef>
                <a:spcPts val="400"/>
              </a:spcBef>
            </a:pPr>
            <a:r>
              <a:rPr lang="en-US" sz="1400" dirty="0">
                <a:cs typeface="Times New Roman" panose="02020603050405020304" pitchFamily="18" charset="0"/>
              </a:rPr>
              <a:t>Thu, February 29</a:t>
            </a:r>
            <a:r>
              <a:rPr lang="en-US" sz="1400" baseline="30000" dirty="0">
                <a:cs typeface="Times New Roman" panose="02020603050405020304" pitchFamily="18" charset="0"/>
              </a:rPr>
              <a:t>th</a:t>
            </a:r>
            <a:r>
              <a:rPr lang="en-US" sz="1400" dirty="0">
                <a:cs typeface="Times New Roman" panose="02020603050405020304" pitchFamily="18" charset="0"/>
              </a:rPr>
              <a:t>, all day </a:t>
            </a:r>
            <a:endParaRPr lang="en-US" sz="1600" u="sng" dirty="0">
              <a:cs typeface="Times New Roman" panose="02020603050405020304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51585" y="5184665"/>
            <a:ext cx="3367983" cy="4544480"/>
          </a:xfrm>
          <a:ln>
            <a:solidFill>
              <a:schemeClr val="tx1"/>
            </a:solidFill>
          </a:ln>
        </p:spPr>
        <p:txBody>
          <a:bodyPr anchor="t">
            <a:norm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0" b="0" dirty="0"/>
              <a:t> Double check to ensure all freezers and coolers have a working thermometer.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0" b="0" dirty="0"/>
              <a:t>Write down any questions you would like to ask during your site visit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0" b="0" dirty="0"/>
              <a:t>Invite Pastor and other volunteers to attend 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0" b="0" dirty="0"/>
              <a:t>Complete storage site review form that will be emailed the day prior to site visit, and can also be found on our website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0" b="0" dirty="0"/>
              <a:t>Review your black bin to ensure all documents listed on the attached checklist are files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0" b="0" dirty="0"/>
              <a:t>If you are missing documents please contact us prior to site visit. </a:t>
            </a:r>
          </a:p>
          <a:p>
            <a:pPr>
              <a:lnSpc>
                <a:spcPct val="100000"/>
              </a:lnSpc>
            </a:pPr>
            <a:endParaRPr lang="en-US" sz="1400" b="0" dirty="0"/>
          </a:p>
          <a:p>
            <a:pPr>
              <a:lnSpc>
                <a:spcPct val="100000"/>
              </a:lnSpc>
            </a:pPr>
            <a:endParaRPr lang="en-US" sz="1600" b="0" dirty="0"/>
          </a:p>
        </p:txBody>
      </p:sp>
      <p:sp>
        <p:nvSpPr>
          <p:cNvPr id="10" name="TextBox 9"/>
          <p:cNvSpPr txBox="1"/>
          <p:nvPr/>
        </p:nvSpPr>
        <p:spPr>
          <a:xfrm>
            <a:off x="305734" y="4747489"/>
            <a:ext cx="3390794" cy="36933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Britannic Bold" panose="020B0903060703020204" pitchFamily="34" charset="0"/>
              </a:rPr>
              <a:t>How to prepare for the site visit 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1988" y="1997063"/>
            <a:ext cx="3359284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Britannic Bold" panose="020B0903060703020204" pitchFamily="34" charset="0"/>
              </a:rPr>
              <a:t>Important Dates  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4202" y="310352"/>
            <a:ext cx="3227980" cy="117350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45" y="310352"/>
            <a:ext cx="3907448" cy="130248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10478" y="1627655"/>
            <a:ext cx="29711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February 2024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A90406CE-75CE-4DC0-AD48-B07DD0DE3CB3}"/>
              </a:ext>
            </a:extLst>
          </p:cNvPr>
          <p:cNvSpPr txBox="1">
            <a:spLocks/>
          </p:cNvSpPr>
          <p:nvPr/>
        </p:nvSpPr>
        <p:spPr>
          <a:xfrm>
            <a:off x="241246" y="2422273"/>
            <a:ext cx="3343776" cy="218344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  <a:spcBef>
                <a:spcPts val="400"/>
              </a:spcBef>
            </a:pPr>
            <a:endParaRPr lang="en-US" sz="5600" b="0"/>
          </a:p>
          <a:p>
            <a:pPr algn="ctr"/>
            <a:endParaRPr lang="en-US" sz="1148" b="0" dirty="0"/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A1E4A156-9C91-426C-9631-EFBC22EFD223}"/>
              </a:ext>
            </a:extLst>
          </p:cNvPr>
          <p:cNvSpPr txBox="1">
            <a:spLocks/>
          </p:cNvSpPr>
          <p:nvPr/>
        </p:nvSpPr>
        <p:spPr>
          <a:xfrm>
            <a:off x="3764413" y="2444063"/>
            <a:ext cx="3706257" cy="218344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ctr">
              <a:lnSpc>
                <a:spcPct val="12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endParaRPr lang="en-US" sz="1000" b="0" dirty="0"/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n-US" sz="1148" b="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873B631-6140-4517-9D26-B8C821AD9E3A}"/>
              </a:ext>
            </a:extLst>
          </p:cNvPr>
          <p:cNvSpPr txBox="1"/>
          <p:nvPr/>
        </p:nvSpPr>
        <p:spPr>
          <a:xfrm>
            <a:off x="3764413" y="1995427"/>
            <a:ext cx="3679105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Britannic Bold" panose="020B0903060703020204" pitchFamily="34" charset="0"/>
              </a:rPr>
              <a:t>Product Highlight 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F0E2FF-2798-478B-BDFB-111DC62A4748}"/>
              </a:ext>
            </a:extLst>
          </p:cNvPr>
          <p:cNvSpPr txBox="1"/>
          <p:nvPr/>
        </p:nvSpPr>
        <p:spPr>
          <a:xfrm>
            <a:off x="3780287" y="2533451"/>
            <a:ext cx="364189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anose="020B0604020202020204" pitchFamily="34" charset="0"/>
              <a:buChar char="•"/>
            </a:pPr>
            <a:r>
              <a:rPr lang="en-US" sz="1400" dirty="0"/>
              <a:t>Item 2669 - Rotini pasta 12/16oz boxes</a:t>
            </a:r>
          </a:p>
          <a:p>
            <a:pPr algn="ctr">
              <a:buFont typeface="Arial" panose="020B0604020202020204" pitchFamily="34" charset="0"/>
              <a:buChar char="•"/>
            </a:pPr>
            <a:endParaRPr lang="en-US" sz="1400" dirty="0"/>
          </a:p>
          <a:p>
            <a:pPr algn="ctr">
              <a:buFont typeface="Arial" panose="020B0604020202020204" pitchFamily="34" charset="0"/>
              <a:buChar char="•"/>
            </a:pPr>
            <a:r>
              <a:rPr lang="en-US" sz="1400" dirty="0"/>
              <a:t>Item 3677- Salmon fillets 40/1lb. bags</a:t>
            </a:r>
          </a:p>
          <a:p>
            <a:pPr algn="ctr">
              <a:buFont typeface="Arial" panose="020B0604020202020204" pitchFamily="34" charset="0"/>
              <a:buChar char="•"/>
            </a:pPr>
            <a:endParaRPr lang="en-US" sz="1400" dirty="0"/>
          </a:p>
          <a:p>
            <a:pPr algn="ctr">
              <a:buFont typeface="Arial" panose="020B0604020202020204" pitchFamily="34" charset="0"/>
              <a:buChar char="•"/>
            </a:pPr>
            <a:r>
              <a:rPr lang="en-US" sz="1400" dirty="0"/>
              <a:t>Item  1694 - Green split peas 12/2lb. bags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r>
              <a:rPr lang="en-US" sz="1400" dirty="0"/>
              <a:t>Please help us to distribute the drinks on the menu so that we have room for additional drink donations!!</a:t>
            </a:r>
            <a:endParaRPr lang="en-US" sz="16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51B8772-CA18-4BCF-9FE2-774D8FF9AE8E}"/>
              </a:ext>
            </a:extLst>
          </p:cNvPr>
          <p:cNvSpPr txBox="1"/>
          <p:nvPr/>
        </p:nvSpPr>
        <p:spPr>
          <a:xfrm>
            <a:off x="3790370" y="4767592"/>
            <a:ext cx="3750893" cy="36933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Britannic Bold" panose="020B0903060703020204" pitchFamily="34" charset="0"/>
              </a:rPr>
              <a:t>Pasta with Salmon and Peas </a:t>
            </a:r>
          </a:p>
        </p:txBody>
      </p:sp>
      <p:sp>
        <p:nvSpPr>
          <p:cNvPr id="27" name="Text Placeholder 4">
            <a:extLst>
              <a:ext uri="{FF2B5EF4-FFF2-40B4-BE49-F238E27FC236}">
                <a16:creationId xmlns:a16="http://schemas.microsoft.com/office/drawing/2014/main" id="{83F9DFE6-A85C-414D-8834-7CE60D6AF56D}"/>
              </a:ext>
            </a:extLst>
          </p:cNvPr>
          <p:cNvSpPr txBox="1">
            <a:spLocks/>
          </p:cNvSpPr>
          <p:nvPr/>
        </p:nvSpPr>
        <p:spPr>
          <a:xfrm>
            <a:off x="3775112" y="5203566"/>
            <a:ext cx="3695558" cy="454448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  <a:spcBef>
                <a:spcPts val="400"/>
              </a:spcBef>
            </a:pPr>
            <a:endParaRPr lang="en-US" sz="1400" b="0"/>
          </a:p>
          <a:p>
            <a:pPr algn="ctr"/>
            <a:endParaRPr lang="en-US" sz="1148" b="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D3CEEE4-131B-4FC2-9DE8-3E38F7DC37A3}"/>
              </a:ext>
            </a:extLst>
          </p:cNvPr>
          <p:cNvSpPr txBox="1"/>
          <p:nvPr/>
        </p:nvSpPr>
        <p:spPr>
          <a:xfrm>
            <a:off x="3785090" y="5215254"/>
            <a:ext cx="34659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cs typeface="Times New Roman" panose="02020603050405020304" pitchFamily="18" charset="0"/>
              </a:rPr>
              <a:t>Ingredients</a:t>
            </a:r>
            <a:endParaRPr lang="en-US" sz="1100" b="1" u="sng" dirty="0"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D340A16-5FE2-46C8-94D4-C2EC49C1EC61}"/>
              </a:ext>
            </a:extLst>
          </p:cNvPr>
          <p:cNvSpPr txBox="1"/>
          <p:nvPr/>
        </p:nvSpPr>
        <p:spPr>
          <a:xfrm>
            <a:off x="3806066" y="6365896"/>
            <a:ext cx="3637451" cy="26197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/>
              <a:t>1.) Bring a pot of water to a boil and cook the pasta and peas according to the pack instructions. </a:t>
            </a:r>
          </a:p>
          <a:p>
            <a:pPr>
              <a:lnSpc>
                <a:spcPct val="150000"/>
              </a:lnSpc>
            </a:pPr>
            <a:r>
              <a:rPr lang="en-US" sz="1200" dirty="0"/>
              <a:t>2.) Meanwhile, heat  butter in a saucepan until softened.</a:t>
            </a:r>
          </a:p>
          <a:p>
            <a:pPr>
              <a:lnSpc>
                <a:spcPct val="150000"/>
              </a:lnSpc>
            </a:pPr>
            <a:r>
              <a:rPr lang="en-US" sz="1200" dirty="0"/>
              <a:t>3.) Add the salmon and 50ml of water along with the vegetable broth.</a:t>
            </a:r>
          </a:p>
          <a:p>
            <a:pPr>
              <a:lnSpc>
                <a:spcPct val="150000"/>
              </a:lnSpc>
            </a:pPr>
            <a:r>
              <a:rPr lang="en-US" sz="1200" dirty="0"/>
              <a:t>4.) Cook for 3-4 mins until cooked through, stir in the chives and some black pepper. Add the melted butter,  then stir through to coat the pasta. Serve in bowls.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F2B6738-D5AC-4F9F-9B25-FD00D7AE0E12}"/>
              </a:ext>
            </a:extLst>
          </p:cNvPr>
          <p:cNvSpPr txBox="1"/>
          <p:nvPr/>
        </p:nvSpPr>
        <p:spPr>
          <a:xfrm>
            <a:off x="531341" y="7846541"/>
            <a:ext cx="3078630" cy="1742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E58BA27-E293-4026-A999-08C0D11A8D89}"/>
              </a:ext>
            </a:extLst>
          </p:cNvPr>
          <p:cNvSpPr txBox="1"/>
          <p:nvPr/>
        </p:nvSpPr>
        <p:spPr>
          <a:xfrm>
            <a:off x="3727166" y="5559826"/>
            <a:ext cx="3475889" cy="861774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algn="ctr" defTabSz="228600">
              <a:buFont typeface="Arial" panose="020B0604020202020204" pitchFamily="34" charset="0"/>
              <a:buChar char="•"/>
            </a:pPr>
            <a:r>
              <a:rPr lang="en-US" sz="1000" dirty="0">
                <a:cs typeface="Times New Roman" panose="02020603050405020304" pitchFamily="18" charset="0"/>
              </a:rPr>
              <a:t>1 16 oz box of rotini pasta</a:t>
            </a:r>
          </a:p>
          <a:p>
            <a:pPr algn="ctr" defTabSz="228600">
              <a:buFont typeface="Arial" panose="020B0604020202020204" pitchFamily="34" charset="0"/>
              <a:buChar char="•"/>
            </a:pPr>
            <a:r>
              <a:rPr lang="en-US" sz="1000" dirty="0">
                <a:cs typeface="Times New Roman" panose="02020603050405020304" pitchFamily="18" charset="0"/>
              </a:rPr>
              <a:t>2 tbsp of butter </a:t>
            </a:r>
          </a:p>
          <a:p>
            <a:pPr algn="ctr" defTabSz="228600">
              <a:buFont typeface="Arial" panose="020B0604020202020204" pitchFamily="34" charset="0"/>
              <a:buChar char="•"/>
            </a:pPr>
            <a:r>
              <a:rPr lang="en-US" sz="1000" dirty="0">
                <a:cs typeface="Times New Roman" panose="02020603050405020304" pitchFamily="18" charset="0"/>
              </a:rPr>
              <a:t>1 ½ tsp of salt and pepper to taste</a:t>
            </a:r>
            <a:endParaRPr lang="en-US" sz="1000" dirty="0"/>
          </a:p>
          <a:p>
            <a:pPr algn="ctr" defTabSz="228600">
              <a:buFont typeface="Arial" panose="020B0604020202020204" pitchFamily="34" charset="0"/>
              <a:buChar char="•"/>
            </a:pPr>
            <a:r>
              <a:rPr lang="en-US" sz="1000" dirty="0"/>
              <a:t>1 cup of  split peas</a:t>
            </a:r>
          </a:p>
          <a:p>
            <a:pPr algn="ctr" defTabSz="228600">
              <a:buFont typeface="Arial" panose="020B0604020202020204" pitchFamily="34" charset="0"/>
              <a:buChar char="•"/>
            </a:pPr>
            <a:r>
              <a:rPr lang="en-US" sz="1000" dirty="0"/>
              <a:t>2 skinless salmon fillets, cut into chunks</a:t>
            </a:r>
          </a:p>
          <a:p>
            <a:pPr algn="ctr" defTabSz="228600">
              <a:buFont typeface="Arial" panose="020B0604020202020204" pitchFamily="34" charset="0"/>
              <a:buChar char="•"/>
            </a:pPr>
            <a:r>
              <a:rPr lang="en-US" sz="1000" dirty="0"/>
              <a:t>1 cup of vegetable broth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467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45599</TotalTime>
  <Words>306</Words>
  <Application>Microsoft Office PowerPoint</Application>
  <PresentationFormat>Custom</PresentationFormat>
  <Paragraphs>37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Britannic Bold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Bank of Northeast Louisiana  Partner Press September 2018</dc:title>
  <dc:creator>Jessica Bostic</dc:creator>
  <cp:lastModifiedBy>Frederick Muse</cp:lastModifiedBy>
  <cp:revision>426</cp:revision>
  <cp:lastPrinted>2024-01-31T18:25:53Z</cp:lastPrinted>
  <dcterms:created xsi:type="dcterms:W3CDTF">2018-08-24T23:58:34Z</dcterms:created>
  <dcterms:modified xsi:type="dcterms:W3CDTF">2024-02-01T15:02:57Z</dcterms:modified>
</cp:coreProperties>
</file>