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B42"/>
    <a:srgbClr val="FFCF05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916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CB2DAC-1372-4D19-B133-7E3A81927203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97BEEE-7603-4803-80C2-794F2D862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7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3938" y="1162050"/>
            <a:ext cx="24225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7BEEE-7603-4803-80C2-794F2D8622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4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6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8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8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6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7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7" y="6731216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6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535522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7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7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6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5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9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7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2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9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7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6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2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2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0BDC-5718-42C4-A6C4-FB690F1316AC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52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2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F2F63F9-7ECE-4838-912A-33556AD443BA}"/>
              </a:ext>
            </a:extLst>
          </p:cNvPr>
          <p:cNvSpPr txBox="1"/>
          <p:nvPr/>
        </p:nvSpPr>
        <p:spPr>
          <a:xfrm>
            <a:off x="117940" y="2352824"/>
            <a:ext cx="3677331" cy="21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</a:pP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</a:pPr>
            <a:r>
              <a:rPr lang="en-US" sz="1400" b="1" u="sng" dirty="0">
                <a:cs typeface="Times New Roman" panose="02020603050405020304" pitchFamily="18" charset="0"/>
              </a:rPr>
              <a:t>Holiday Closure</a:t>
            </a:r>
          </a:p>
          <a:p>
            <a:pPr algn="ctr">
              <a:spcBef>
                <a:spcPts val="400"/>
              </a:spcBef>
            </a:pPr>
            <a:r>
              <a:rPr lang="en-US" sz="1400" dirty="0">
                <a:cs typeface="Times New Roman" panose="02020603050405020304" pitchFamily="18" charset="0"/>
              </a:rPr>
              <a:t>Mon, February 19th for President’s Day</a:t>
            </a:r>
          </a:p>
          <a:p>
            <a:pPr algn="ctr">
              <a:spcBef>
                <a:spcPts val="400"/>
              </a:spcBef>
            </a:pPr>
            <a:r>
              <a:rPr lang="en-US" sz="1400" b="1" u="sng" dirty="0">
                <a:cs typeface="Times New Roman" panose="02020603050405020304" pitchFamily="18" charset="0"/>
              </a:rPr>
              <a:t>No Pick-Ups </a:t>
            </a:r>
            <a:endParaRPr lang="en-US" sz="1400" b="1" dirty="0"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en-US" sz="1400" dirty="0">
                <a:cs typeface="Times New Roman" panose="02020603050405020304" pitchFamily="18" charset="0"/>
              </a:rPr>
              <a:t>Wed, February 21</a:t>
            </a:r>
            <a:r>
              <a:rPr lang="en-US" sz="1400" baseline="30000" dirty="0">
                <a:cs typeface="Times New Roman" panose="02020603050405020304" pitchFamily="18" charset="0"/>
              </a:rPr>
              <a:t>st</a:t>
            </a:r>
            <a:r>
              <a:rPr lang="en-US" sz="1400" dirty="0">
                <a:cs typeface="Times New Roman" panose="02020603050405020304" pitchFamily="18" charset="0"/>
              </a:rPr>
              <a:t>, 8am to 1pm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en-US" sz="1400" dirty="0">
                <a:cs typeface="Times New Roman" panose="02020603050405020304" pitchFamily="18" charset="0"/>
              </a:rPr>
              <a:t>Thu, February 22</a:t>
            </a:r>
            <a:r>
              <a:rPr lang="en-US" sz="1400" baseline="30000" dirty="0">
                <a:cs typeface="Times New Roman" panose="02020603050405020304" pitchFamily="18" charset="0"/>
              </a:rPr>
              <a:t>nd</a:t>
            </a:r>
            <a:r>
              <a:rPr lang="en-US" sz="1400" dirty="0">
                <a:cs typeface="Times New Roman" panose="02020603050405020304" pitchFamily="18" charset="0"/>
              </a:rPr>
              <a:t>, 8am to 1pm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en-US" sz="1400" dirty="0">
                <a:cs typeface="Times New Roman" panose="02020603050405020304" pitchFamily="18" charset="0"/>
              </a:rPr>
              <a:t>Thu, February 29</a:t>
            </a:r>
            <a:r>
              <a:rPr lang="en-US" sz="1400" baseline="30000" dirty="0">
                <a:cs typeface="Times New Roman" panose="02020603050405020304" pitchFamily="18" charset="0"/>
              </a:rPr>
              <a:t>th</a:t>
            </a:r>
            <a:r>
              <a:rPr lang="en-US" sz="1400" dirty="0">
                <a:cs typeface="Times New Roman" panose="02020603050405020304" pitchFamily="18" charset="0"/>
              </a:rPr>
              <a:t>, all day </a:t>
            </a:r>
            <a:endParaRPr lang="en-US" sz="1600" u="sng" dirty="0"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1585" y="5184665"/>
            <a:ext cx="3367983" cy="454448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dirty="0"/>
              <a:t> Double check to ensure all freezers and coolers have a working thermometer.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dirty="0"/>
              <a:t>Write down any questions you would like to ask during your site visit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dirty="0"/>
              <a:t>Invite Pastor and other volunteers to attend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dirty="0"/>
              <a:t>Complete storage site review form that will be emailed the day prior to site visit, and can also be found on our website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dirty="0"/>
              <a:t>Review your black bin to ensure all documents listed on the attached checklist are files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dirty="0"/>
              <a:t>If you are missing documents please contact us prior to site visit. </a:t>
            </a:r>
          </a:p>
          <a:p>
            <a:pPr>
              <a:lnSpc>
                <a:spcPct val="100000"/>
              </a:lnSpc>
            </a:pPr>
            <a:endParaRPr lang="en-US" sz="1400" b="0" dirty="0"/>
          </a:p>
          <a:p>
            <a:pPr>
              <a:lnSpc>
                <a:spcPct val="100000"/>
              </a:lnSpc>
            </a:pPr>
            <a:endParaRPr lang="en-US" sz="1600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305734" y="4747489"/>
            <a:ext cx="3390794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How to prepare for the site visit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1988" y="1997063"/>
            <a:ext cx="335928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Important Dates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202" y="310352"/>
            <a:ext cx="3227980" cy="11735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45" y="310352"/>
            <a:ext cx="3907448" cy="13024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478" y="1627655"/>
            <a:ext cx="2971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February 2024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90406CE-75CE-4DC0-AD48-B07DD0DE3CB3}"/>
              </a:ext>
            </a:extLst>
          </p:cNvPr>
          <p:cNvSpPr txBox="1">
            <a:spLocks/>
          </p:cNvSpPr>
          <p:nvPr/>
        </p:nvSpPr>
        <p:spPr>
          <a:xfrm>
            <a:off x="241246" y="2422273"/>
            <a:ext cx="3343776" cy="2183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400"/>
              </a:spcBef>
            </a:pPr>
            <a:endParaRPr lang="en-US" sz="5600" b="0"/>
          </a:p>
          <a:p>
            <a:pPr algn="ctr"/>
            <a:endParaRPr lang="en-US" sz="1148" b="0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A1E4A156-9C91-426C-9631-EFBC22EFD223}"/>
              </a:ext>
            </a:extLst>
          </p:cNvPr>
          <p:cNvSpPr txBox="1">
            <a:spLocks/>
          </p:cNvSpPr>
          <p:nvPr/>
        </p:nvSpPr>
        <p:spPr>
          <a:xfrm>
            <a:off x="3764413" y="2444063"/>
            <a:ext cx="3706257" cy="2183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ctr">
              <a:lnSpc>
                <a:spcPct val="12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US" sz="1148" b="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73B631-6140-4517-9D26-B8C821AD9E3A}"/>
              </a:ext>
            </a:extLst>
          </p:cNvPr>
          <p:cNvSpPr txBox="1"/>
          <p:nvPr/>
        </p:nvSpPr>
        <p:spPr>
          <a:xfrm>
            <a:off x="3764413" y="1995427"/>
            <a:ext cx="3679105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Product Highlight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F0E2FF-2798-478B-BDFB-111DC62A4748}"/>
              </a:ext>
            </a:extLst>
          </p:cNvPr>
          <p:cNvSpPr txBox="1"/>
          <p:nvPr/>
        </p:nvSpPr>
        <p:spPr>
          <a:xfrm>
            <a:off x="3780287" y="2533451"/>
            <a:ext cx="36418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1400" dirty="0"/>
              <a:t>Item 2669 - Rotini pasta 12/16oz boxes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400" dirty="0"/>
              <a:t>Item 3677- Salmon fillets 40/1lb. bags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400" dirty="0"/>
              <a:t>Item  1694 - Green split peas 12/2lb. bags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Please help us to distribute the drinks on the menu so that we have room for additional drink donations!!</a:t>
            </a:r>
            <a:endParaRPr lang="en-US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1B8772-CA18-4BCF-9FE2-774D8FF9AE8E}"/>
              </a:ext>
            </a:extLst>
          </p:cNvPr>
          <p:cNvSpPr txBox="1"/>
          <p:nvPr/>
        </p:nvSpPr>
        <p:spPr>
          <a:xfrm>
            <a:off x="3790370" y="4767592"/>
            <a:ext cx="3750893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Pasta with Salmon and Peas 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83F9DFE6-A85C-414D-8834-7CE60D6AF56D}"/>
              </a:ext>
            </a:extLst>
          </p:cNvPr>
          <p:cNvSpPr txBox="1">
            <a:spLocks/>
          </p:cNvSpPr>
          <p:nvPr/>
        </p:nvSpPr>
        <p:spPr>
          <a:xfrm>
            <a:off x="3775112" y="5203566"/>
            <a:ext cx="3695558" cy="45444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400"/>
              </a:spcBef>
            </a:pPr>
            <a:endParaRPr lang="en-US" sz="1400" b="0"/>
          </a:p>
          <a:p>
            <a:pPr algn="ctr"/>
            <a:endParaRPr lang="en-US" sz="1148" b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3CEEE4-131B-4FC2-9DE8-3E38F7DC37A3}"/>
              </a:ext>
            </a:extLst>
          </p:cNvPr>
          <p:cNvSpPr txBox="1"/>
          <p:nvPr/>
        </p:nvSpPr>
        <p:spPr>
          <a:xfrm>
            <a:off x="3785090" y="5215254"/>
            <a:ext cx="3465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cs typeface="Times New Roman" panose="02020603050405020304" pitchFamily="18" charset="0"/>
              </a:rPr>
              <a:t>Ingredients</a:t>
            </a:r>
            <a:endParaRPr lang="en-US" sz="1100" b="1" u="sng" dirty="0"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340A16-5FE2-46C8-94D4-C2EC49C1EC61}"/>
              </a:ext>
            </a:extLst>
          </p:cNvPr>
          <p:cNvSpPr txBox="1"/>
          <p:nvPr/>
        </p:nvSpPr>
        <p:spPr>
          <a:xfrm>
            <a:off x="3806066" y="6365896"/>
            <a:ext cx="3637451" cy="2619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/>
              <a:t>1.) Bring a pot of water to a boil and cook the pasta and peas according to the pack instructions. 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2.) Meanwhile, heat  butter in a saucepan until softened.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3.) Add the salmon and 50ml of water along with the vegetable broth.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4.) Cook for 3-4 mins until cooked through, stir in the chives and some black pepper. Add the melted butter,  then stir through to coat the pasta. Serve in bowls.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2B6738-D5AC-4F9F-9B25-FD00D7AE0E12}"/>
              </a:ext>
            </a:extLst>
          </p:cNvPr>
          <p:cNvSpPr txBox="1"/>
          <p:nvPr/>
        </p:nvSpPr>
        <p:spPr>
          <a:xfrm>
            <a:off x="531341" y="7846541"/>
            <a:ext cx="3078630" cy="1742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58BA27-E293-4026-A999-08C0D11A8D89}"/>
              </a:ext>
            </a:extLst>
          </p:cNvPr>
          <p:cNvSpPr txBox="1"/>
          <p:nvPr/>
        </p:nvSpPr>
        <p:spPr>
          <a:xfrm>
            <a:off x="3727166" y="5559826"/>
            <a:ext cx="3475889" cy="86177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 defTabSz="228600">
              <a:buFont typeface="Arial" panose="020B0604020202020204" pitchFamily="34" charset="0"/>
              <a:buChar char="•"/>
            </a:pPr>
            <a:r>
              <a:rPr lang="en-US" sz="1000" dirty="0">
                <a:cs typeface="Times New Roman" panose="02020603050405020304" pitchFamily="18" charset="0"/>
              </a:rPr>
              <a:t>1 16 oz box of rotini pasta</a:t>
            </a:r>
          </a:p>
          <a:p>
            <a:pPr algn="ctr" defTabSz="228600">
              <a:buFont typeface="Arial" panose="020B0604020202020204" pitchFamily="34" charset="0"/>
              <a:buChar char="•"/>
            </a:pPr>
            <a:r>
              <a:rPr lang="en-US" sz="1000" dirty="0">
                <a:cs typeface="Times New Roman" panose="02020603050405020304" pitchFamily="18" charset="0"/>
              </a:rPr>
              <a:t>2 tbsp of butter </a:t>
            </a:r>
          </a:p>
          <a:p>
            <a:pPr algn="ctr" defTabSz="228600">
              <a:buFont typeface="Arial" panose="020B0604020202020204" pitchFamily="34" charset="0"/>
              <a:buChar char="•"/>
            </a:pPr>
            <a:r>
              <a:rPr lang="en-US" sz="1000" dirty="0">
                <a:cs typeface="Times New Roman" panose="02020603050405020304" pitchFamily="18" charset="0"/>
              </a:rPr>
              <a:t>1 ½ tsp of salt and pepper to taste</a:t>
            </a:r>
            <a:endParaRPr lang="en-US" sz="1000" dirty="0"/>
          </a:p>
          <a:p>
            <a:pPr algn="ctr" defTabSz="228600">
              <a:buFont typeface="Arial" panose="020B0604020202020204" pitchFamily="34" charset="0"/>
              <a:buChar char="•"/>
            </a:pPr>
            <a:r>
              <a:rPr lang="en-US" sz="1000" dirty="0"/>
              <a:t>1 cup of  split peas</a:t>
            </a:r>
          </a:p>
          <a:p>
            <a:pPr algn="ctr" defTabSz="228600">
              <a:buFont typeface="Arial" panose="020B0604020202020204" pitchFamily="34" charset="0"/>
              <a:buChar char="•"/>
            </a:pPr>
            <a:r>
              <a:rPr lang="en-US" sz="1000" dirty="0"/>
              <a:t>2 skinless salmon fillets, cut into chunks</a:t>
            </a:r>
          </a:p>
          <a:p>
            <a:pPr algn="ctr" defTabSz="228600">
              <a:buFont typeface="Arial" panose="020B0604020202020204" pitchFamily="34" charset="0"/>
              <a:buChar char="•"/>
            </a:pPr>
            <a:r>
              <a:rPr lang="en-US" sz="1000" dirty="0"/>
              <a:t>1 cup of vegetable broth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6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45599</TotalTime>
  <Words>306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Britannic Bold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Bank of Northeast Louisiana  Partner Press September 2018</dc:title>
  <dc:creator>Jessica Bostic</dc:creator>
  <cp:lastModifiedBy>Frederick Muse</cp:lastModifiedBy>
  <cp:revision>426</cp:revision>
  <cp:lastPrinted>2024-01-31T18:25:53Z</cp:lastPrinted>
  <dcterms:created xsi:type="dcterms:W3CDTF">2018-08-24T23:58:34Z</dcterms:created>
  <dcterms:modified xsi:type="dcterms:W3CDTF">2024-02-01T15:02:57Z</dcterms:modified>
</cp:coreProperties>
</file>