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56" r:id="rId2"/>
  </p:sldIdLst>
  <p:sldSz cx="7772400" cy="100584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EBB42"/>
    <a:srgbClr val="FFCF05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5" d="100"/>
          <a:sy n="75" d="100"/>
        </p:scale>
        <p:origin x="2916" y="84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5CB2DAC-1372-4D19-B133-7E3A81927203}" type="datetimeFigureOut">
              <a:rPr lang="en-US" smtClean="0"/>
              <a:t>4/1/2024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3938" y="1162050"/>
            <a:ext cx="242252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1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969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829969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A97BEEE-7603-4803-80C2-794F2D8622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95727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93938" y="1162050"/>
            <a:ext cx="242252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97BEEE-7603-4803-80C2-794F2D8622F3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6187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4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D0BDC-5718-42C4-A6C4-FB690F1316AC}" type="datetimeFigureOut">
              <a:rPr lang="en-US" smtClean="0"/>
              <a:t>4/1/2024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FD583-FAC4-4B83-8FEA-3952D2E596F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2271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D0BDC-5718-42C4-A6C4-FB690F1316AC}" type="datetimeFigureOut">
              <a:rPr lang="en-US" smtClean="0"/>
              <a:t>4/1/2024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FD583-FAC4-4B83-8FEA-3952D2E596F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10676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8"/>
            <a:ext cx="1675924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8"/>
            <a:ext cx="4930616" cy="85240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D0BDC-5718-42C4-A6C4-FB690F1316AC}" type="datetimeFigureOut">
              <a:rPr lang="en-US" smtClean="0"/>
              <a:t>4/1/2024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FD583-FAC4-4B83-8FEA-3952D2E596F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43890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D0BDC-5718-42C4-A6C4-FB690F1316AC}" type="datetimeFigureOut">
              <a:rPr lang="en-US" smtClean="0"/>
              <a:t>4/1/2024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FD583-FAC4-4B83-8FEA-3952D2E596F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58688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7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7" y="6731216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/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D0BDC-5718-42C4-A6C4-FB690F1316AC}" type="datetimeFigureOut">
              <a:rPr lang="en-US" smtClean="0"/>
              <a:t>4/1/2024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FD583-FAC4-4B83-8FEA-3952D2E596F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95667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D0BDC-5718-42C4-A6C4-FB690F1316AC}" type="datetimeFigureOut">
              <a:rPr lang="en-US" smtClean="0"/>
              <a:t>4/1/2024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FD583-FAC4-4B83-8FEA-3952D2E596F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7115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7" y="535522"/>
            <a:ext cx="6703695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7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7" y="3674110"/>
            <a:ext cx="3288089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D0BDC-5718-42C4-A6C4-FB690F1316AC}" type="datetimeFigureOut">
              <a:rPr lang="en-US" smtClean="0"/>
              <a:t>4/1/2024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FD583-FAC4-4B83-8FEA-3952D2E596F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55610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D0BDC-5718-42C4-A6C4-FB690F1316AC}" type="datetimeFigureOut">
              <a:rPr lang="en-US" smtClean="0"/>
              <a:t>4/1/2024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FD583-FAC4-4B83-8FEA-3952D2E596F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7599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D0BDC-5718-42C4-A6C4-FB690F1316AC}" type="datetimeFigureOut">
              <a:rPr lang="en-US" smtClean="0"/>
              <a:t>4/1/2024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FD583-FAC4-4B83-8FEA-3952D2E596F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3007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7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9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7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D0BDC-5718-42C4-A6C4-FB690F1316AC}" type="datetimeFigureOut">
              <a:rPr lang="en-US" smtClean="0"/>
              <a:t>4/1/2024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FD583-FAC4-4B83-8FEA-3952D2E596F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99262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7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9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7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D0BDC-5718-42C4-A6C4-FB690F1316AC}" type="datetimeFigureOut">
              <a:rPr lang="en-US" smtClean="0"/>
              <a:t>4/1/2024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FD583-FAC4-4B83-8FEA-3952D2E596F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3615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22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52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D0BDC-5718-42C4-A6C4-FB690F1316AC}" type="datetimeFigureOut">
              <a:rPr lang="en-US" smtClean="0"/>
              <a:t>4/1/2024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52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52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1FD583-FAC4-4B83-8FEA-3952D2E596F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551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1704295B-5975-4742-BFB4-94A5F6B62C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5679" y="1805553"/>
            <a:ext cx="3915739" cy="3114658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0F2F63F9-7ECE-4838-912A-33556AD443BA}"/>
              </a:ext>
            </a:extLst>
          </p:cNvPr>
          <p:cNvSpPr txBox="1"/>
          <p:nvPr/>
        </p:nvSpPr>
        <p:spPr>
          <a:xfrm>
            <a:off x="117940" y="2352824"/>
            <a:ext cx="3677331" cy="1664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400"/>
              </a:spcBef>
            </a:pP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400"/>
              </a:spcBef>
            </a:pPr>
            <a:r>
              <a:rPr lang="en-US" sz="1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Pick-Ups / Deliveries</a:t>
            </a:r>
            <a:endParaRPr 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Bef>
                <a:spcPts val="400"/>
              </a:spcBef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Wed, April 17</a:t>
            </a:r>
            <a:r>
              <a:rPr lang="en-US" sz="1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8am to 1pm</a:t>
            </a:r>
          </a:p>
          <a:p>
            <a:pPr algn="ctr">
              <a:lnSpc>
                <a:spcPct val="150000"/>
              </a:lnSpc>
              <a:spcBef>
                <a:spcPts val="400"/>
              </a:spcBef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Thu, April 18</a:t>
            </a:r>
            <a:r>
              <a:rPr lang="en-US" sz="1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8am to 1pm</a:t>
            </a:r>
          </a:p>
          <a:p>
            <a:pPr algn="ctr">
              <a:lnSpc>
                <a:spcPct val="150000"/>
              </a:lnSpc>
              <a:spcBef>
                <a:spcPts val="400"/>
              </a:spcBef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Tues, April 30</a:t>
            </a:r>
            <a:r>
              <a:rPr lang="en-US" sz="1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all day</a:t>
            </a:r>
            <a:endParaRPr lang="en-US" sz="16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241247" y="6915807"/>
            <a:ext cx="7336712" cy="2887268"/>
          </a:xfrm>
          <a:ln>
            <a:solidFill>
              <a:schemeClr val="tx1"/>
            </a:solidFill>
          </a:ln>
        </p:spPr>
        <p:txBody>
          <a:bodyPr anchor="t">
            <a:normAutofit/>
          </a:bodyPr>
          <a:lstStyle/>
          <a:p>
            <a:pPr>
              <a:lnSpc>
                <a:spcPct val="150000"/>
              </a:lnSpc>
            </a:pPr>
            <a:endParaRPr lang="en-US" sz="1400" b="0" dirty="0"/>
          </a:p>
          <a:p>
            <a:pPr>
              <a:lnSpc>
                <a:spcPct val="100000"/>
              </a:lnSpc>
            </a:pPr>
            <a:endParaRPr lang="en-US" sz="1400" b="0" dirty="0"/>
          </a:p>
          <a:p>
            <a:pPr>
              <a:lnSpc>
                <a:spcPct val="100000"/>
              </a:lnSpc>
            </a:pPr>
            <a:endParaRPr lang="en-US" sz="1600" b="0" dirty="0"/>
          </a:p>
        </p:txBody>
      </p:sp>
      <p:sp>
        <p:nvSpPr>
          <p:cNvPr id="10" name="TextBox 9"/>
          <p:cNvSpPr txBox="1"/>
          <p:nvPr/>
        </p:nvSpPr>
        <p:spPr>
          <a:xfrm>
            <a:off x="2190802" y="6487899"/>
            <a:ext cx="3390794" cy="36933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Britannic Bold" panose="020B0903060703020204" pitchFamily="34" charset="0"/>
              </a:rPr>
              <a:t>Information Station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41988" y="1997063"/>
            <a:ext cx="3359284" cy="36933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Britannic Bold" panose="020B0903060703020204" pitchFamily="34" charset="0"/>
              </a:rPr>
              <a:t>Important Dates  </a:t>
            </a:r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A90406CE-75CE-4DC0-AD48-B07DD0DE3CB3}"/>
              </a:ext>
            </a:extLst>
          </p:cNvPr>
          <p:cNvSpPr txBox="1">
            <a:spLocks/>
          </p:cNvSpPr>
          <p:nvPr/>
        </p:nvSpPr>
        <p:spPr>
          <a:xfrm>
            <a:off x="241246" y="2422273"/>
            <a:ext cx="3359284" cy="180451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777240" rtl="0" eaLnBrk="1" latinLnBrk="0" hangingPunct="1">
              <a:lnSpc>
                <a:spcPct val="90000"/>
              </a:lnSpc>
              <a:spcBef>
                <a:spcPts val="850"/>
              </a:spcBef>
              <a:buFont typeface="Arial" panose="020B0604020202020204" pitchFamily="34" charset="0"/>
              <a:buNone/>
              <a:defRPr sz="204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8620" indent="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7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53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5860" indent="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3100" indent="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1720" indent="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0340" indent="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  <a:spcBef>
                <a:spcPts val="400"/>
              </a:spcBef>
            </a:pPr>
            <a:endParaRPr lang="en-US" sz="5600" b="0"/>
          </a:p>
          <a:p>
            <a:pPr algn="ctr"/>
            <a:endParaRPr lang="en-US" sz="1148" b="0" dirty="0"/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A1E4A156-9C91-426C-9631-EFBC22EFD223}"/>
              </a:ext>
            </a:extLst>
          </p:cNvPr>
          <p:cNvSpPr txBox="1">
            <a:spLocks/>
          </p:cNvSpPr>
          <p:nvPr/>
        </p:nvSpPr>
        <p:spPr>
          <a:xfrm>
            <a:off x="241247" y="4808874"/>
            <a:ext cx="3359284" cy="146924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777240" rtl="0" eaLnBrk="1" latinLnBrk="0" hangingPunct="1">
              <a:lnSpc>
                <a:spcPct val="90000"/>
              </a:lnSpc>
              <a:spcBef>
                <a:spcPts val="850"/>
              </a:spcBef>
              <a:buFont typeface="Arial" panose="020B0604020202020204" pitchFamily="34" charset="0"/>
              <a:buNone/>
              <a:defRPr sz="204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8620" indent="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7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53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5860" indent="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3100" indent="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1720" indent="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0340" indent="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 algn="ctr">
              <a:lnSpc>
                <a:spcPct val="120000"/>
              </a:lnSpc>
              <a:spcBef>
                <a:spcPts val="400"/>
              </a:spcBef>
              <a:buFont typeface="Arial" panose="020B0604020202020204" pitchFamily="34" charset="0"/>
              <a:buChar char="•"/>
            </a:pPr>
            <a:endParaRPr lang="en-US" sz="1000" b="0" dirty="0"/>
          </a:p>
          <a:p>
            <a:pPr marL="171450" indent="-171450" algn="ctr">
              <a:buFont typeface="Arial" panose="020B0604020202020204" pitchFamily="34" charset="0"/>
              <a:buChar char="•"/>
            </a:pPr>
            <a:endParaRPr lang="en-US" sz="1148" b="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873B631-6140-4517-9D26-B8C821AD9E3A}"/>
              </a:ext>
            </a:extLst>
          </p:cNvPr>
          <p:cNvSpPr txBox="1"/>
          <p:nvPr/>
        </p:nvSpPr>
        <p:spPr>
          <a:xfrm>
            <a:off x="241247" y="4316177"/>
            <a:ext cx="3359284" cy="36933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Britannic Bold" panose="020B0903060703020204" pitchFamily="34" charset="0"/>
              </a:rPr>
              <a:t>Product Highlight  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A45BEFB-F9BB-4FC2-BEEF-86A2B567A7F4}"/>
              </a:ext>
            </a:extLst>
          </p:cNvPr>
          <p:cNvSpPr txBox="1"/>
          <p:nvPr/>
        </p:nvSpPr>
        <p:spPr>
          <a:xfrm>
            <a:off x="274696" y="8508420"/>
            <a:ext cx="7269814" cy="15773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Please complete the entire top portion of the first page on the order sheet. Use the space provided top right corner under the date for notes. </a:t>
            </a:r>
          </a:p>
          <a:p>
            <a:pPr algn="just"/>
            <a:endParaRPr lang="en-US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Include the agency  number on each additional page of the  order sheet. </a:t>
            </a:r>
          </a:p>
          <a:p>
            <a:pPr algn="just"/>
            <a:endParaRPr lang="en-US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you do  not know your agency number, please contact the Food Bank. </a:t>
            </a:r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E381F9A-50B3-4AD2-B81B-4908646C074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14"/>
          <a:stretch/>
        </p:blipFill>
        <p:spPr>
          <a:xfrm>
            <a:off x="704686" y="6979964"/>
            <a:ext cx="6363027" cy="1464299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A1FB48E-C52F-4869-A7A8-35B355F7274C}"/>
              </a:ext>
            </a:extLst>
          </p:cNvPr>
          <p:cNvSpPr txBox="1"/>
          <p:nvPr/>
        </p:nvSpPr>
        <p:spPr>
          <a:xfrm>
            <a:off x="-42807" y="4984367"/>
            <a:ext cx="3927389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Item 3770 – Hamburger Buns 24/3.20z packs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US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Item 3765- PF C Pork dumplings  12/8.2oz pack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US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Item  3747 – Mandarin Oranges 6/5lb bags </a:t>
            </a:r>
          </a:p>
          <a:p>
            <a:pPr lvl="1"/>
            <a:endParaRPr lang="en-US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A531B82C-8FC1-454C-8F22-3CD67C0EA65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78" t="5973" r="7911" b="50577"/>
          <a:stretch/>
        </p:blipFill>
        <p:spPr>
          <a:xfrm>
            <a:off x="3776575" y="4330944"/>
            <a:ext cx="3778201" cy="1951764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9B48054A-4E81-4AC5-84C0-BA2FE01F948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32342"/>
            <a:ext cx="4248651" cy="1302006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E22F42B4-54F7-42C1-8877-A4AB399FAFF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2762" y="597767"/>
            <a:ext cx="3121572" cy="59262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4208" y="1040154"/>
            <a:ext cx="35847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April 2024</a:t>
            </a:r>
          </a:p>
        </p:txBody>
      </p:sp>
    </p:spTree>
    <p:extLst>
      <p:ext uri="{BB962C8B-B14F-4D97-AF65-F5344CB8AC3E}">
        <p14:creationId xmlns:p14="http://schemas.microsoft.com/office/powerpoint/2010/main" val="10184672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47060</TotalTime>
  <Words>114</Words>
  <Application>Microsoft Office PowerPoint</Application>
  <PresentationFormat>Custom</PresentationFormat>
  <Paragraphs>21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Britannic Bold</vt:lpstr>
      <vt:lpstr>Calibri</vt:lpstr>
      <vt:lpstr>Calibri Light</vt:lpstr>
      <vt:lpstr>Times New Roman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Food Bank of Northeast Louisiana  Partner Press September 2018</dc:title>
  <dc:creator>Jessica Bostic</dc:creator>
  <cp:lastModifiedBy>Frederick Muse</cp:lastModifiedBy>
  <cp:revision>456</cp:revision>
  <cp:lastPrinted>2024-03-28T19:26:30Z</cp:lastPrinted>
  <dcterms:created xsi:type="dcterms:W3CDTF">2018-08-24T23:58:34Z</dcterms:created>
  <dcterms:modified xsi:type="dcterms:W3CDTF">2024-04-01T13:46:58Z</dcterms:modified>
</cp:coreProperties>
</file>